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97" d="100"/>
          <a:sy n="97" d="100"/>
        </p:scale>
        <p:origin x="630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24-1-2018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453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24-1-2018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29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24-1-2018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827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24-1-2018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870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24-1-2018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416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24-1-2018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1818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24-1-2018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604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24-1-2018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736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24-1-2018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693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24-1-2018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4541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24-1-2018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3744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BC572-4FFD-4CAD-A1DE-1815F500F479}" type="datetimeFigureOut">
              <a:rPr lang="nl-NL" smtClean="0"/>
              <a:t>24-1-2018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278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6766520" cy="1102519"/>
          </a:xfrm>
        </p:spPr>
        <p:txBody>
          <a:bodyPr/>
          <a:lstStyle/>
          <a:p>
            <a:r>
              <a:rPr lang="nl-NL" dirty="0" smtClean="0"/>
              <a:t>Begeleiden </a:t>
            </a:r>
            <a:r>
              <a:rPr lang="nl-NL" dirty="0" err="1" smtClean="0"/>
              <a:t>voortplating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2914650"/>
            <a:ext cx="6768752" cy="1314450"/>
          </a:xfrm>
        </p:spPr>
        <p:txBody>
          <a:bodyPr/>
          <a:lstStyle/>
          <a:p>
            <a:r>
              <a:rPr lang="nl-NL" dirty="0" smtClean="0"/>
              <a:t>H 2 en H 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303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2000" dirty="0" smtClean="0"/>
          </a:p>
          <a:p>
            <a:r>
              <a:rPr lang="nl-NL" sz="2000" dirty="0" smtClean="0"/>
              <a:t>Over 2 weken hebben wij de toets (en bijna vakantie)</a:t>
            </a:r>
          </a:p>
          <a:p>
            <a:r>
              <a:rPr lang="nl-NL" sz="2000" dirty="0" smtClean="0"/>
              <a:t>We moeten nog 2 hoofdstukken behandelen</a:t>
            </a:r>
          </a:p>
          <a:p>
            <a:r>
              <a:rPr lang="nl-NL" sz="2000" dirty="0" smtClean="0"/>
              <a:t>Dit doen we doormiddel van een opdracht</a:t>
            </a:r>
          </a:p>
          <a:p>
            <a:r>
              <a:rPr lang="nl-NL" sz="2000" dirty="0" smtClean="0"/>
              <a:t>We verdelen de klas in 5 groepen</a:t>
            </a:r>
          </a:p>
          <a:p>
            <a:r>
              <a:rPr lang="nl-NL" sz="2000" dirty="0" smtClean="0"/>
              <a:t>Let op! De uitwerking van deze opdracht telt mee als </a:t>
            </a:r>
            <a:br>
              <a:rPr lang="nl-NL" sz="2000" dirty="0" smtClean="0"/>
            </a:br>
            <a:r>
              <a:rPr lang="nl-NL" sz="2000" dirty="0" smtClean="0"/>
              <a:t>bonus voor de toets! </a:t>
            </a:r>
          </a:p>
          <a:p>
            <a:r>
              <a:rPr lang="nl-NL" sz="2000" dirty="0" smtClean="0"/>
              <a:t>Afhankelijk van hoe je hem gemaakt hebt kan je 0-0,2-0,5 extra punten krijgen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65944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De groep krijgt een deel van de stof toegewezen:</a:t>
            </a:r>
            <a:br>
              <a:rPr lang="nl-NL" dirty="0" smtClean="0"/>
            </a:br>
            <a:r>
              <a:rPr lang="nl-NL" dirty="0" smtClean="0"/>
              <a:t>-Groep 1: 3.2 en 3.3</a:t>
            </a:r>
            <a:br>
              <a:rPr lang="nl-NL" dirty="0" smtClean="0"/>
            </a:br>
            <a:r>
              <a:rPr lang="nl-NL" dirty="0" smtClean="0"/>
              <a:t>-Groep 2: 3.4 en 3.5</a:t>
            </a:r>
            <a:br>
              <a:rPr lang="nl-NL" dirty="0" smtClean="0"/>
            </a:br>
            <a:r>
              <a:rPr lang="nl-NL" dirty="0" smtClean="0"/>
              <a:t>-Groep 3: 4.2 en 4.3</a:t>
            </a:r>
            <a:br>
              <a:rPr lang="nl-NL" dirty="0" smtClean="0"/>
            </a:br>
            <a:r>
              <a:rPr lang="nl-NL" dirty="0" smtClean="0"/>
              <a:t>-Groep 4:4.4 4.5 en 4.8</a:t>
            </a:r>
            <a:br>
              <a:rPr lang="nl-NL" dirty="0" smtClean="0"/>
            </a:br>
            <a:r>
              <a:rPr lang="nl-NL" dirty="0" smtClean="0"/>
              <a:t>-Groep 5: 4.6 en 4.7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3228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l-NL" dirty="0" smtClean="0"/>
              <a:t>Samen met je groep ga je de stof goed doorlezen. Werk dit uit in PowerPoint zoals de docent dat gedaan heeft bij H1 en H2.</a:t>
            </a:r>
          </a:p>
          <a:p>
            <a:r>
              <a:rPr lang="nl-NL" dirty="0" smtClean="0"/>
              <a:t>Dit mail je naar de docent (ik maak er 1 geheel van)</a:t>
            </a:r>
          </a:p>
          <a:p>
            <a:r>
              <a:rPr lang="nl-NL" dirty="0" smtClean="0"/>
              <a:t>Jullie deel van de PowerPoint presenteer je aan de rest van de klas.</a:t>
            </a:r>
          </a:p>
          <a:p>
            <a:r>
              <a:rPr lang="nl-NL" dirty="0" smtClean="0"/>
              <a:t>Je maakt zinvolle meerkeuze vragen over jullie stof (minimaal 5)</a:t>
            </a:r>
          </a:p>
          <a:p>
            <a:r>
              <a:rPr lang="nl-NL" dirty="0" smtClean="0"/>
              <a:t>Deze mail je naar de docent (ik maar hier een </a:t>
            </a:r>
            <a:r>
              <a:rPr lang="nl-NL" dirty="0" err="1" smtClean="0"/>
              <a:t>kahoot</a:t>
            </a:r>
            <a:r>
              <a:rPr lang="nl-NL" dirty="0" smtClean="0"/>
              <a:t> van)</a:t>
            </a:r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r>
              <a:rPr lang="nl-NL" dirty="0"/>
              <a:t>A</a:t>
            </a:r>
            <a:r>
              <a:rPr lang="nl-NL" dirty="0" smtClean="0"/>
              <a:t>fhankelijk van hoe snel jullie de opdracht uitwerken:</a:t>
            </a:r>
          </a:p>
          <a:p>
            <a:pPr marL="0" indent="0">
              <a:buNone/>
            </a:pPr>
            <a:r>
              <a:rPr lang="nl-NL" dirty="0" smtClean="0"/>
              <a:t>-Deze week en anders volgende week presenteren jullie de stof aan elkaar. </a:t>
            </a:r>
            <a:br>
              <a:rPr lang="nl-NL" dirty="0" smtClean="0"/>
            </a:br>
            <a:r>
              <a:rPr lang="nl-NL" dirty="0" smtClean="0"/>
              <a:t>-Volgende week oefenen alle stof doormiddel van een </a:t>
            </a:r>
            <a:r>
              <a:rPr lang="nl-NL" dirty="0" err="1" smtClean="0"/>
              <a:t>kahoot</a:t>
            </a:r>
            <a:r>
              <a:rPr lang="nl-NL" dirty="0" smtClean="0"/>
              <a:t> (ook H1 en </a:t>
            </a:r>
            <a:r>
              <a:rPr lang="nl-NL" smtClean="0"/>
              <a:t>H2).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-Volgende week is er nog ruimte om vragen te stellen.</a:t>
            </a:r>
          </a:p>
          <a:p>
            <a:pPr marL="0" indent="0">
              <a:buNone/>
            </a:pP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122720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formaat 16-9</Template>
  <TotalTime>7</TotalTime>
  <Words>144</Words>
  <Application>Microsoft Office PowerPoint</Application>
  <PresentationFormat>Diavoorstelling (16:9)</PresentationFormat>
  <Paragraphs>22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Calibri</vt:lpstr>
      <vt:lpstr>Kantoorthema</vt:lpstr>
      <vt:lpstr>Begeleiden voortplating</vt:lpstr>
      <vt:lpstr>Opdracht</vt:lpstr>
      <vt:lpstr>Opdracht</vt:lpstr>
      <vt:lpstr>Opdracht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Begeleiden voortplating</dc:title>
  <dc:creator>Helanie Aalders</dc:creator>
  <cp:lastModifiedBy>Helanie Aalders</cp:lastModifiedBy>
  <cp:revision>1</cp:revision>
  <dcterms:created xsi:type="dcterms:W3CDTF">2018-01-24T11:27:55Z</dcterms:created>
  <dcterms:modified xsi:type="dcterms:W3CDTF">2018-01-24T11:35:49Z</dcterms:modified>
</cp:coreProperties>
</file>